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3" r:id="rId6"/>
    <p:sldId id="312" r:id="rId7"/>
    <p:sldId id="264" r:id="rId8"/>
    <p:sldId id="307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31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11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17" r:id="rId52"/>
    <p:sldId id="320" r:id="rId53"/>
    <p:sldId id="305" r:id="rId54"/>
    <p:sldId id="306" r:id="rId55"/>
    <p:sldId id="259" r:id="rId56"/>
    <p:sldId id="260" r:id="rId57"/>
    <p:sldId id="319" r:id="rId58"/>
    <p:sldId id="261" r:id="rId59"/>
    <p:sldId id="308" r:id="rId60"/>
    <p:sldId id="309" r:id="rId61"/>
    <p:sldId id="310" r:id="rId62"/>
    <p:sldId id="313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8" d="100"/>
          <a:sy n="38" d="100"/>
        </p:scale>
        <p:origin x="-1243" y="-41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02CB79C-F5D6-4BE3-BDBC-959C31079394}" type="datetimeFigureOut">
              <a:rPr lang="en-IN" smtClean="0"/>
              <a:t>26-05-2020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6DF933-ECBE-4A39-8A7D-EDF67FD9B52F}" type="slidenum">
              <a:rPr lang="en-IN" smtClean="0"/>
              <a:t>‹#›</a:t>
            </a:fld>
            <a:endParaRPr lang="en-IN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367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B79C-F5D6-4BE3-BDBC-959C31079394}" type="datetimeFigureOut">
              <a:rPr lang="en-IN" smtClean="0"/>
              <a:t>26-05-2020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933-ECBE-4A39-8A7D-EDF67FD9B5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940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B79C-F5D6-4BE3-BDBC-959C31079394}" type="datetimeFigureOut">
              <a:rPr lang="en-IN" smtClean="0"/>
              <a:t>26-05-2020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933-ECBE-4A39-8A7D-EDF67FD9B5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531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B79C-F5D6-4BE3-BDBC-959C31079394}" type="datetimeFigureOut">
              <a:rPr lang="en-IN" smtClean="0"/>
              <a:t>26-05-2020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933-ECBE-4A39-8A7D-EDF67FD9B5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319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02CB79C-F5D6-4BE3-BDBC-959C31079394}" type="datetimeFigureOut">
              <a:rPr lang="en-IN" smtClean="0"/>
              <a:t>26-05-2020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86DF933-ECBE-4A39-8A7D-EDF67FD9B52F}" type="slidenum">
              <a:rPr lang="en-IN" smtClean="0"/>
              <a:t>‹#›</a:t>
            </a:fld>
            <a:endParaRPr lang="en-IN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44180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B79C-F5D6-4BE3-BDBC-959C31079394}" type="datetimeFigureOut">
              <a:rPr lang="en-IN" smtClean="0"/>
              <a:t>26-05-2020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933-ECBE-4A39-8A7D-EDF67FD9B5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910103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B79C-F5D6-4BE3-BDBC-959C31079394}" type="datetimeFigureOut">
              <a:rPr lang="en-IN" smtClean="0"/>
              <a:t>26-05-2020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933-ECBE-4A39-8A7D-EDF67FD9B5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472736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B79C-F5D6-4BE3-BDBC-959C31079394}" type="datetimeFigureOut">
              <a:rPr lang="en-IN" smtClean="0"/>
              <a:t>26-05-2020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933-ECBE-4A39-8A7D-EDF67FD9B5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531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B79C-F5D6-4BE3-BDBC-959C31079394}" type="datetimeFigureOut">
              <a:rPr lang="en-IN" smtClean="0"/>
              <a:t>26-05-2020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933-ECBE-4A39-8A7D-EDF67FD9B5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528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02CB79C-F5D6-4BE3-BDBC-959C31079394}" type="datetimeFigureOut">
              <a:rPr lang="en-IN" smtClean="0"/>
              <a:t>26-05-2020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86DF933-ECBE-4A39-8A7D-EDF67FD9B52F}" type="slidenum">
              <a:rPr lang="en-IN" smtClean="0"/>
              <a:t>‹#›</a:t>
            </a:fld>
            <a:endParaRPr lang="en-IN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830654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02CB79C-F5D6-4BE3-BDBC-959C31079394}" type="datetimeFigureOut">
              <a:rPr lang="en-IN" smtClean="0"/>
              <a:t>26-05-2020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86DF933-ECBE-4A39-8A7D-EDF67FD9B5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092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02CB79C-F5D6-4BE3-BDBC-959C31079394}" type="datetimeFigureOut">
              <a:rPr lang="en-IN" smtClean="0"/>
              <a:t>26-05-2020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86DF933-ECBE-4A39-8A7D-EDF67FD9B52F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721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F4A836-A8DB-4585-8E49-7D0D533C6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2" y="523874"/>
            <a:ext cx="10580077" cy="5991225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</a:rPr>
              <a:t/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/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/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/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BBA in 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AVIATION MANAGEMENT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/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00B050"/>
                </a:solidFill>
              </a:rPr>
              <a:t>College of Management &amp; Commerce</a:t>
            </a:r>
            <a:br>
              <a:rPr lang="en-US" sz="3200" dirty="0">
                <a:solidFill>
                  <a:srgbClr val="00B05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SRINIVAS UNIVERSITY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Mangalore – INDIA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I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blog: srinivasuniversitybbaaviation.blogspot.com</a:t>
            </a:r>
            <a:r>
              <a:rPr lang="en-IN" sz="4800" dirty="0">
                <a:solidFill>
                  <a:srgbClr val="FF0000"/>
                </a:solidFill>
              </a:rPr>
              <a:t/>
            </a:r>
            <a:br>
              <a:rPr lang="en-IN" sz="4800" dirty="0">
                <a:solidFill>
                  <a:srgbClr val="FF0000"/>
                </a:solidFill>
              </a:rPr>
            </a:br>
            <a:endParaRPr lang="en-IN" sz="4800" dirty="0"/>
          </a:p>
        </p:txBody>
      </p:sp>
      <p:pic>
        <p:nvPicPr>
          <p:cNvPr id="4" name="Picture 3" descr="C:\Users\P.s Aithal\Downloads\IMG-20170318-WA0000.jpg">
            <a:extLst>
              <a:ext uri="{FF2B5EF4-FFF2-40B4-BE49-F238E27FC236}">
                <a16:creationId xmlns:a16="http://schemas.microsoft.com/office/drawing/2014/main" xmlns="" id="{F13888BC-C647-46AF-83DF-C96DB48FC9F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0182" y="757399"/>
            <a:ext cx="1571636" cy="17859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" name="Inspiring and Uplifting Background Music For Videos &amp; Presentation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7582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4A12B1-7EF1-41BD-9B0A-970C848A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A68F9FF-5A10-4E14-BE6E-240FC56DF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28027"/>
            <a:ext cx="12115800" cy="6886027"/>
          </a:xfrm>
        </p:spPr>
      </p:pic>
    </p:spTree>
    <p:extLst>
      <p:ext uri="{BB962C8B-B14F-4D97-AF65-F5344CB8AC3E}">
        <p14:creationId xmlns:p14="http://schemas.microsoft.com/office/powerpoint/2010/main" val="10712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8771A-5F5A-4A91-A8FB-1857DACFA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FRESHERS DAY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1CA1F3D-4D14-46CB-8568-B7705ABA3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03602" y="-1511303"/>
            <a:ext cx="5727702" cy="11010902"/>
          </a:xfrm>
        </p:spPr>
      </p:pic>
    </p:spTree>
    <p:extLst>
      <p:ext uri="{BB962C8B-B14F-4D97-AF65-F5344CB8AC3E}">
        <p14:creationId xmlns:p14="http://schemas.microsoft.com/office/powerpoint/2010/main" val="62797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1ADB86-C7A7-4AD1-A00E-E1078F49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1BEACBE-121A-44BA-9C92-903CD75CE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90549" y="590549"/>
            <a:ext cx="6858001" cy="56768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8CDFD7-C4B1-4C36-9476-DBF9A3C345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0"/>
            <a:ext cx="65150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D016B-4318-4BB1-A855-0C70A0794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DHAANOSTHAV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EA353D8-8AA5-416D-91D4-56C3FF76F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94317"/>
            <a:ext cx="12192000" cy="5763683"/>
          </a:xfrm>
        </p:spPr>
      </p:pic>
    </p:spTree>
    <p:extLst>
      <p:ext uri="{BB962C8B-B14F-4D97-AF65-F5344CB8AC3E}">
        <p14:creationId xmlns:p14="http://schemas.microsoft.com/office/powerpoint/2010/main" val="1070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510A2-4D09-411A-AA35-3C9D6B0B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4D464DF-A557-480D-8EF5-6D9BC4519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0"/>
            <a:ext cx="12115800" cy="6858000"/>
          </a:xfrm>
        </p:spPr>
      </p:pic>
    </p:spTree>
    <p:extLst>
      <p:ext uri="{BB962C8B-B14F-4D97-AF65-F5344CB8AC3E}">
        <p14:creationId xmlns:p14="http://schemas.microsoft.com/office/powerpoint/2010/main" val="35717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1AA669-3886-4CDC-A861-B1DAFF3F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CARROM COMPETITION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D1C3E1D7-99CC-4311-B118-64C747D26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257301"/>
            <a:ext cx="12087225" cy="5600700"/>
          </a:xfrm>
        </p:spPr>
      </p:pic>
    </p:spTree>
    <p:extLst>
      <p:ext uri="{BB962C8B-B14F-4D97-AF65-F5344CB8AC3E}">
        <p14:creationId xmlns:p14="http://schemas.microsoft.com/office/powerpoint/2010/main" val="30411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35775F-7587-4263-9261-31CC532C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36EC548-6F29-4E71-B462-F2A2E20C5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4" y="0"/>
            <a:ext cx="12065706" cy="6858000"/>
          </a:xfrm>
        </p:spPr>
      </p:pic>
    </p:spTree>
    <p:extLst>
      <p:ext uri="{BB962C8B-B14F-4D97-AF65-F5344CB8AC3E}">
        <p14:creationId xmlns:p14="http://schemas.microsoft.com/office/powerpoint/2010/main" val="20830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13B18F-6E4C-43BB-81E4-3EB62EB8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DENTAL CAMP AT CAMPUS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2CBD1F4-673B-4A79-AE27-94A25180D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842"/>
            <a:ext cx="12191999" cy="5754158"/>
          </a:xfrm>
        </p:spPr>
      </p:pic>
    </p:spTree>
    <p:extLst>
      <p:ext uri="{BB962C8B-B14F-4D97-AF65-F5344CB8AC3E}">
        <p14:creationId xmlns:p14="http://schemas.microsoft.com/office/powerpoint/2010/main" val="23028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BA0FD-A91A-48CB-8347-F745CD9F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C070C4E-0B69-44CF-A544-F015C0242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17"/>
            <a:ext cx="12192000" cy="6772197"/>
          </a:xfrm>
        </p:spPr>
      </p:pic>
    </p:spTree>
    <p:extLst>
      <p:ext uri="{BB962C8B-B14F-4D97-AF65-F5344CB8AC3E}">
        <p14:creationId xmlns:p14="http://schemas.microsoft.com/office/powerpoint/2010/main" val="5143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5D2E4F-C4A6-44D9-B276-69A8075F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06FC53A-18DD-4A26-B10A-69243E1C0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12115800" cy="6762750"/>
          </a:xfrm>
        </p:spPr>
      </p:pic>
    </p:spTree>
    <p:extLst>
      <p:ext uri="{BB962C8B-B14F-4D97-AF65-F5344CB8AC3E}">
        <p14:creationId xmlns:p14="http://schemas.microsoft.com/office/powerpoint/2010/main" val="326016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34B66A-5895-4170-B4D6-03F0A1876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2C6A0EB-0E30-4147-86E7-A42AC00DB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1153"/>
            <a:ext cx="12192000" cy="6891622"/>
          </a:xfrm>
        </p:spPr>
      </p:pic>
    </p:spTree>
    <p:extLst>
      <p:ext uri="{BB962C8B-B14F-4D97-AF65-F5344CB8AC3E}">
        <p14:creationId xmlns:p14="http://schemas.microsoft.com/office/powerpoint/2010/main" val="15311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05AE3-6C8B-48C2-A951-52C416C10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FACE PAINTING COMPETITION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364E991-6DC4-4290-B466-2A2B73F12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137"/>
            <a:ext cx="12191999" cy="5657587"/>
          </a:xfrm>
        </p:spPr>
      </p:pic>
    </p:spTree>
    <p:extLst>
      <p:ext uri="{BB962C8B-B14F-4D97-AF65-F5344CB8AC3E}">
        <p14:creationId xmlns:p14="http://schemas.microsoft.com/office/powerpoint/2010/main" val="18221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A487D-743F-47FA-9C3D-D0E73929E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C8914D0-16A4-4051-8B01-097D6ED63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647604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5F11C0-7900-4DC4-8E3C-5C5FC11E1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05" y="0"/>
            <a:ext cx="5539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BBA4A5-1554-4D91-A39B-082840921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CHESS COMPETITION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E5DF627-F339-4442-912A-11629AC50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1"/>
            <a:ext cx="12192000" cy="5676900"/>
          </a:xfrm>
        </p:spPr>
      </p:pic>
    </p:spTree>
    <p:extLst>
      <p:ext uri="{BB962C8B-B14F-4D97-AF65-F5344CB8AC3E}">
        <p14:creationId xmlns:p14="http://schemas.microsoft.com/office/powerpoint/2010/main" val="229265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881FEF-B7ED-479D-86F1-AEEEFC24E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FIRE SAFETY MOCK DRILL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C82878F-7F73-42DB-819F-AF2EEF889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4425"/>
            <a:ext cx="12192000" cy="5777442"/>
          </a:xfrm>
        </p:spPr>
      </p:pic>
    </p:spTree>
    <p:extLst>
      <p:ext uri="{BB962C8B-B14F-4D97-AF65-F5344CB8AC3E}">
        <p14:creationId xmlns:p14="http://schemas.microsoft.com/office/powerpoint/2010/main" val="3642622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490772-2783-40A8-8559-8DAADEBEB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33E62A4-5780-4F34-ACF5-075E2B8DC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80853" cy="69246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295406-088A-4F41-8227-16A441A09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53" y="-66675"/>
            <a:ext cx="6080853" cy="699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89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B3D1C6-DE91-471C-BFA3-3056DA61E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B075D75-0F09-405C-83D1-3E56416CB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" y="0"/>
            <a:ext cx="12125325" cy="6944232"/>
          </a:xfrm>
        </p:spPr>
      </p:pic>
    </p:spTree>
    <p:extLst>
      <p:ext uri="{BB962C8B-B14F-4D97-AF65-F5344CB8AC3E}">
        <p14:creationId xmlns:p14="http://schemas.microsoft.com/office/powerpoint/2010/main" val="4006416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52DAF1-9EA0-418B-9E2F-F2001742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A28F827-CA02-4AEA-9E66-67B2F3F1B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5500" cy="68484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06A329-4F4F-4314-AF5E-35091BA4D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57151"/>
            <a:ext cx="6286500" cy="679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39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85C75E-F77B-486A-8B7E-9F7093881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GUEST LECTURE ON GROUND HANDLING AND BAGGAGE HANDLING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34B2244-EB81-4EC1-8F6C-B5DA23AC0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761067"/>
            <a:ext cx="12125325" cy="5096933"/>
          </a:xfrm>
        </p:spPr>
      </p:pic>
    </p:spTree>
    <p:extLst>
      <p:ext uri="{BB962C8B-B14F-4D97-AF65-F5344CB8AC3E}">
        <p14:creationId xmlns:p14="http://schemas.microsoft.com/office/powerpoint/2010/main" val="3588175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07CD4A-AE71-4966-8B34-BD1CB7ED4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0CC31FB-E5A8-48DA-BACB-A763B872F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6267451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B89758-A5DD-4DD4-8B45-6F6B9774D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0"/>
            <a:ext cx="5772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21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69B762-F34A-47BD-A609-D782DA86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 GREEN CAMPUS- PLANT MAINTENANCE 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0AA550-432B-49E1-B54B-E7779109A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517"/>
            <a:ext cx="5791200" cy="49834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78D1EB-7DB8-4152-BAA2-F118EC9D0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874516"/>
            <a:ext cx="6400799" cy="49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97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A7F148-95A5-4AE9-93FE-318366674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AVIATION STUDENTS VISIT TO KANNUR AIRPORT</a:t>
            </a:r>
            <a:endParaRPr lang="en-I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D134DD16-8832-405E-BF4B-388B417F1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6" y="1790700"/>
            <a:ext cx="112204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5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5BF8B3-ED2B-454E-B940-CD8F04737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PLACEMENT AS CABIN CREW IN INDIGO AIRLINES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BC28E31-7937-4F2A-BFD2-2F5BAFB98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1952626"/>
            <a:ext cx="6562725" cy="4905374"/>
          </a:xfrm>
        </p:spPr>
      </p:pic>
    </p:spTree>
    <p:extLst>
      <p:ext uri="{BB962C8B-B14F-4D97-AF65-F5344CB8AC3E}">
        <p14:creationId xmlns:p14="http://schemas.microsoft.com/office/powerpoint/2010/main" val="3702914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717B27-F76D-4D71-BCD2-40FD8947A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GUEST LECTURE ON AVIATION SAFETY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3E5261D-5DA8-49FD-B481-98EDD1CAE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5" y="1409700"/>
            <a:ext cx="7905750" cy="5448300"/>
          </a:xfrm>
        </p:spPr>
      </p:pic>
    </p:spTree>
    <p:extLst>
      <p:ext uri="{BB962C8B-B14F-4D97-AF65-F5344CB8AC3E}">
        <p14:creationId xmlns:p14="http://schemas.microsoft.com/office/powerpoint/2010/main" val="1841332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E6E077-6EDC-4FD7-A50B-CBD4D689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22BB383-549E-4AC6-BC99-8D3234DE7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" y="0"/>
            <a:ext cx="59817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88A2B0-A957-47E1-BC46-68CA419E8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10" y="1"/>
            <a:ext cx="6148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19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94C72-B826-4F55-AEFE-3E356673E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278" y="231834"/>
            <a:ext cx="10178322" cy="1492132"/>
          </a:xfrm>
        </p:spPr>
        <p:txBody>
          <a:bodyPr/>
          <a:lstStyle/>
          <a:p>
            <a:r>
              <a:rPr lang="en-US" dirty="0"/>
              <a:t>INTERNATIONAL YOUTH DAY – WINNERS OF ROLE PALY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78F122A-58CC-451D-82F1-0ED7A1698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12192000" cy="5391150"/>
          </a:xfrm>
        </p:spPr>
      </p:pic>
    </p:spTree>
    <p:extLst>
      <p:ext uri="{BB962C8B-B14F-4D97-AF65-F5344CB8AC3E}">
        <p14:creationId xmlns:p14="http://schemas.microsoft.com/office/powerpoint/2010/main" val="3465395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EBCDC4-F69F-44FE-9707-D76B41B4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E2BCB6B-1066-4FCD-9F9E-870167957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0"/>
            <a:ext cx="12125325" cy="6857999"/>
          </a:xfrm>
        </p:spPr>
      </p:pic>
    </p:spTree>
    <p:extLst>
      <p:ext uri="{BB962C8B-B14F-4D97-AF65-F5344CB8AC3E}">
        <p14:creationId xmlns:p14="http://schemas.microsoft.com/office/powerpoint/2010/main" val="1082375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DE66FB-FD48-4AC9-AB9C-C25B4360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INTERNATIONAL YOUTH DAY – WINNERS OF COLLAGE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A6EC69B-F7BA-44CE-9D3E-399CDB0B8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856581"/>
            <a:ext cx="11229975" cy="5001419"/>
          </a:xfrm>
        </p:spPr>
      </p:pic>
    </p:spTree>
    <p:extLst>
      <p:ext uri="{BB962C8B-B14F-4D97-AF65-F5344CB8AC3E}">
        <p14:creationId xmlns:p14="http://schemas.microsoft.com/office/powerpoint/2010/main" val="3125757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8C19B-625B-419E-B65E-7F3075C9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CDE2B38-D366-4C46-89B4-BA1BF6318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6"/>
            <a:ext cx="12077699" cy="6847404"/>
          </a:xfrm>
        </p:spPr>
      </p:pic>
    </p:spTree>
    <p:extLst>
      <p:ext uri="{BB962C8B-B14F-4D97-AF65-F5344CB8AC3E}">
        <p14:creationId xmlns:p14="http://schemas.microsoft.com/office/powerpoint/2010/main" val="226837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6E9F21-D6C4-49AA-B1BA-1D3C6D4F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MEHANDI COMPETITION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00D1797-DBBC-4237-8F78-E97E977F1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19200"/>
            <a:ext cx="11915775" cy="5715000"/>
          </a:xfrm>
        </p:spPr>
      </p:pic>
    </p:spTree>
    <p:extLst>
      <p:ext uri="{BB962C8B-B14F-4D97-AF65-F5344CB8AC3E}">
        <p14:creationId xmlns:p14="http://schemas.microsoft.com/office/powerpoint/2010/main" val="3547807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F6722A-F11D-48E9-9BC8-7384A4E23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DCB77FF-5170-442D-B2CC-AE8A88FB7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41" y="0"/>
            <a:ext cx="3684655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C9EEB0-4E32-40DB-ADB0-E056E2E3E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5893" y="0"/>
            <a:ext cx="3856106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1FA6013-C94F-4675-8914-5731568E9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1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84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030E26-B89D-481A-BBD9-8AE386256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GUESLT LECTURE ON COCKPIT OPERATION OF AIRCRAFT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5077883-551E-4531-B478-BE5B53B6F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2286000"/>
            <a:ext cx="6419850" cy="4572000"/>
          </a:xfrm>
        </p:spPr>
      </p:pic>
    </p:spTree>
    <p:extLst>
      <p:ext uri="{BB962C8B-B14F-4D97-AF65-F5344CB8AC3E}">
        <p14:creationId xmlns:p14="http://schemas.microsoft.com/office/powerpoint/2010/main" val="1153737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DAA044-05FD-4FF9-88A0-500F4D11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8171D1C-86EA-4431-A58B-01BC7B7CF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0"/>
            <a:ext cx="12068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0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25D82-9E3B-4C6D-8605-9CDBB3EC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43C805-359B-40D8-B991-686C02C84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82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816D1-48FA-47E6-915E-F4AED2BD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VISIT TO MYSORE AIRPORT BY AVIATION STUDENTS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F39CD28-34FC-47A3-A2FA-ED669CB8D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2294"/>
            <a:ext cx="12192000" cy="5015706"/>
          </a:xfrm>
        </p:spPr>
      </p:pic>
    </p:spTree>
    <p:extLst>
      <p:ext uri="{BB962C8B-B14F-4D97-AF65-F5344CB8AC3E}">
        <p14:creationId xmlns:p14="http://schemas.microsoft.com/office/powerpoint/2010/main" val="4204751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656004-F17C-4E12-8EB4-7CAAB7EC1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8D5F25D-2137-4214-9EE9-702A5FD7A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0"/>
            <a:ext cx="1181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61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1A8985-452A-4659-A509-FBD5E912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35769B0-D5A7-45D4-8E6C-2DF364237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" y="0"/>
            <a:ext cx="12174219" cy="6858000"/>
          </a:xfrm>
        </p:spPr>
      </p:pic>
    </p:spTree>
    <p:extLst>
      <p:ext uri="{BB962C8B-B14F-4D97-AF65-F5344CB8AC3E}">
        <p14:creationId xmlns:p14="http://schemas.microsoft.com/office/powerpoint/2010/main" val="349217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BA169-C19F-4B4E-8D70-C323665F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8AB20B5-C8A8-468E-86B7-4774200A1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45351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DB4D02-0A6C-46EA-94E4-5E4FB268E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DDE55C9-6950-4F8F-A60D-FDEE87ED0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0"/>
            <a:ext cx="12106275" cy="6858000"/>
          </a:xfrm>
        </p:spPr>
      </p:pic>
    </p:spTree>
    <p:extLst>
      <p:ext uri="{BB962C8B-B14F-4D97-AF65-F5344CB8AC3E}">
        <p14:creationId xmlns:p14="http://schemas.microsoft.com/office/powerpoint/2010/main" val="562837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694FBD-5650-4AE4-A54D-9BD3133BC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WINNERS OF NRITYANJALI DANCE COMPETITION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1D131B8-038E-4AC4-B9BA-6C831E8FE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874517"/>
            <a:ext cx="12096750" cy="5050158"/>
          </a:xfrm>
        </p:spPr>
      </p:pic>
    </p:spTree>
    <p:extLst>
      <p:ext uri="{BB962C8B-B14F-4D97-AF65-F5344CB8AC3E}">
        <p14:creationId xmlns:p14="http://schemas.microsoft.com/office/powerpoint/2010/main" val="3716110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2B7C48-C4C3-4989-A0C0-8421AC353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E2C0668-3FEA-44E5-9E59-8780FEFEC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799" cy="6858000"/>
          </a:xfrm>
        </p:spPr>
      </p:pic>
    </p:spTree>
    <p:extLst>
      <p:ext uri="{BB962C8B-B14F-4D97-AF65-F5344CB8AC3E}">
        <p14:creationId xmlns:p14="http://schemas.microsoft.com/office/powerpoint/2010/main" val="29864385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E2C094-6DE4-4873-BD03-B46B7EAA4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4BAFBA3-C9A8-4DEA-9925-AC7AA7C8A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566993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24C9E4-F0C6-4A5A-B198-25C980FD1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80D685F-398B-41A8-89ED-F48EC1476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94"/>
            <a:ext cx="12192000" cy="6858794"/>
          </a:xfrm>
        </p:spPr>
      </p:pic>
    </p:spTree>
    <p:extLst>
      <p:ext uri="{BB962C8B-B14F-4D97-AF65-F5344CB8AC3E}">
        <p14:creationId xmlns:p14="http://schemas.microsoft.com/office/powerpoint/2010/main" val="1811932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547CF-1065-434C-B87F-59D87D101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226C1B9E-DCE5-4032-A69E-B239C3688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" y="0"/>
            <a:ext cx="580877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50B6DF-9E62-4076-BD64-0C871AC17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40" y="-1"/>
            <a:ext cx="62549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0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D18604-67C3-46A7-AB99-A5F4A370C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982014DB-7B1C-4396-A0D8-1EB2ADFA0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806"/>
            <a:ext cx="12192000" cy="6958806"/>
          </a:xfrm>
        </p:spPr>
      </p:pic>
    </p:spTree>
    <p:extLst>
      <p:ext uri="{BB962C8B-B14F-4D97-AF65-F5344CB8AC3E}">
        <p14:creationId xmlns:p14="http://schemas.microsoft.com/office/powerpoint/2010/main" val="12999182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6D7D5-8DED-493E-BC7B-30F8CBEE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VISIT TO PILIKULA BY FINAL YEAR AVIATION STUDENTS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188ED88-CDCB-4F0D-A701-5855BA1CB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650"/>
            <a:ext cx="12192000" cy="5086350"/>
          </a:xfrm>
        </p:spPr>
      </p:pic>
    </p:spTree>
    <p:extLst>
      <p:ext uri="{BB962C8B-B14F-4D97-AF65-F5344CB8AC3E}">
        <p14:creationId xmlns:p14="http://schemas.microsoft.com/office/powerpoint/2010/main" val="24041284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840F7-0EDB-45E4-9D47-E56E3C86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33FBEC45-E5A1-483C-9289-B8A224E15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83"/>
            <a:ext cx="12192000" cy="7000283"/>
          </a:xfrm>
        </p:spPr>
      </p:pic>
    </p:spTree>
    <p:extLst>
      <p:ext uri="{BB962C8B-B14F-4D97-AF65-F5344CB8AC3E}">
        <p14:creationId xmlns:p14="http://schemas.microsoft.com/office/powerpoint/2010/main" val="5820853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463909-15D8-41D1-BEA1-789A1D0EA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RED FM TALENT HUNT AT CAMPUS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41237E4-7084-4F11-AB39-91CB65527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231"/>
            <a:ext cx="12192000" cy="5515769"/>
          </a:xfrm>
        </p:spPr>
      </p:pic>
    </p:spTree>
    <p:extLst>
      <p:ext uri="{BB962C8B-B14F-4D97-AF65-F5344CB8AC3E}">
        <p14:creationId xmlns:p14="http://schemas.microsoft.com/office/powerpoint/2010/main" val="2306042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4E4EBA-4E20-401F-BE57-4DAB9B730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736DB1E-6E2A-4242-8CBD-E299AD39C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5998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C7EDC9-075B-4F04-A4FF-FAC4DE9BF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04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D97F92-9626-47D4-91BF-CE1AA9DBD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SLOGAN WRITING COMPETITION WINNERS AT AIRPORT-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E459979-83E0-42E3-9333-877682B3A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6" y="1874517"/>
            <a:ext cx="5543550" cy="4983483"/>
          </a:xfrm>
        </p:spPr>
      </p:pic>
    </p:spTree>
    <p:extLst>
      <p:ext uri="{BB962C8B-B14F-4D97-AF65-F5344CB8AC3E}">
        <p14:creationId xmlns:p14="http://schemas.microsoft.com/office/powerpoint/2010/main" val="2042696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57F08-1607-44EA-B354-41FBDF7BD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3F99079-F997-406E-B426-EF3A402D3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5572124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F5706-86A3-4125-A2D0-ECCFECEF7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6424" y="0"/>
            <a:ext cx="6505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641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012AF-56C2-429B-B9DE-DC60E1583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CA9708D-F747-41B0-84ED-627E87140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"/>
            <a:ext cx="12192000" cy="6858794"/>
          </a:xfrm>
        </p:spPr>
      </p:pic>
    </p:spTree>
    <p:extLst>
      <p:ext uri="{BB962C8B-B14F-4D97-AF65-F5344CB8AC3E}">
        <p14:creationId xmlns:p14="http://schemas.microsoft.com/office/powerpoint/2010/main" val="35728202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7D53B3-02AF-46E5-A75F-D7CF17C89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WINNERS OF FACE PAINTING COMPETITION AT AGNEYA 2K19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A5EB85E-F9E2-4402-BFF9-62EFB0B12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01" y="2371724"/>
            <a:ext cx="7541849" cy="4486275"/>
          </a:xfrm>
        </p:spPr>
      </p:pic>
    </p:spTree>
    <p:extLst>
      <p:ext uri="{BB962C8B-B14F-4D97-AF65-F5344CB8AC3E}">
        <p14:creationId xmlns:p14="http://schemas.microsoft.com/office/powerpoint/2010/main" val="21940613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F59A30-B6E5-4B2F-AA20-55126361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149A74F-DF39-4AC9-B501-99911D8B1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FAF239-5C36-4889-9139-BB0A4863F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5000" y="0"/>
            <a:ext cx="647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35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57E42-A844-4FE6-952C-FBB1EF3EE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67A282F-E690-4FD1-BC11-346099B8A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674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9FB15B-9CAC-40FD-8328-548DCE5C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0"/>
            <a:ext cx="5924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BF4685-3B8A-47D0-8FB6-C5277C55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44F3B41-E6C6-4EAB-BFEA-146BAD049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45488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677065-9647-4D9D-BA27-FE449AB2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387872" cy="17988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SRINIVAS UNIVERSITY ACQUARIUM MAINTENANCE WORK AT MANGALORE INTERNATIONAL AIRORT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EB26D7E-5238-42A6-B5E6-32F7BCECD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825"/>
            <a:ext cx="12191999" cy="4448175"/>
          </a:xfrm>
        </p:spPr>
      </p:pic>
    </p:spTree>
    <p:extLst>
      <p:ext uri="{BB962C8B-B14F-4D97-AF65-F5344CB8AC3E}">
        <p14:creationId xmlns:p14="http://schemas.microsoft.com/office/powerpoint/2010/main" val="32977356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07EB4-0A8F-48D1-9127-9A0455583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VISIT TO PILIKULA BY FIRST YEAR AVIATION STUDENTS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B6E6C64-B2E9-4A1A-8D0B-175DA9D65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6" y="1901619"/>
            <a:ext cx="12049124" cy="4956381"/>
          </a:xfrm>
        </p:spPr>
      </p:pic>
    </p:spTree>
    <p:extLst>
      <p:ext uri="{BB962C8B-B14F-4D97-AF65-F5344CB8AC3E}">
        <p14:creationId xmlns:p14="http://schemas.microsoft.com/office/powerpoint/2010/main" val="746078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8A19E4-3CEE-4EF1-8B3E-0CC874E2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GEJJE POOJE – START UP FOR BHARATHANATYAM CLASS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19C2699-2E16-4977-8102-4C0718BA0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1"/>
            <a:ext cx="12192000" cy="5079166"/>
          </a:xfrm>
        </p:spPr>
      </p:pic>
    </p:spTree>
    <p:extLst>
      <p:ext uri="{BB962C8B-B14F-4D97-AF65-F5344CB8AC3E}">
        <p14:creationId xmlns:p14="http://schemas.microsoft.com/office/powerpoint/2010/main" val="192472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F9F9F-F15F-40D1-B024-6100056B2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F9EEAC8-73A9-4E28-8ED2-EA5203FA0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1"/>
            <a:ext cx="12106275" cy="6928855"/>
          </a:xfrm>
        </p:spPr>
      </p:pic>
    </p:spTree>
    <p:extLst>
      <p:ext uri="{BB962C8B-B14F-4D97-AF65-F5344CB8AC3E}">
        <p14:creationId xmlns:p14="http://schemas.microsoft.com/office/powerpoint/2010/main" val="258093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4E1610-5EE3-4D55-A0CF-EA4DD114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ADD2F31-C742-4081-9CA9-01EC4E113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42547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220</TotalTime>
  <Words>138</Words>
  <Application>Microsoft Office PowerPoint</Application>
  <PresentationFormat>Custom</PresentationFormat>
  <Paragraphs>26</Paragraphs>
  <Slides>62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Badge</vt:lpstr>
      <vt:lpstr>    BBA in  AVIATION MANAGEMENT  College of Management &amp; Commerce SRINIVAS UNIVERSITY Mangalore – INDIA Visit blog: srinivasuniversitybbaaviation.blogspot.com </vt:lpstr>
      <vt:lpstr>PowerPoint Presentation</vt:lpstr>
      <vt:lpstr>AVIATION STUDENTS VISIT TO KANNUR AIRPORT</vt:lpstr>
      <vt:lpstr>PowerPoint Presentation</vt:lpstr>
      <vt:lpstr>PowerPoint Presentation</vt:lpstr>
      <vt:lpstr>PowerPoint Presentation</vt:lpstr>
      <vt:lpstr>GEJJE POOJE – START UP FOR BHARATHANATYAM CLASS</vt:lpstr>
      <vt:lpstr>PowerPoint Presentation</vt:lpstr>
      <vt:lpstr>PowerPoint Presentation</vt:lpstr>
      <vt:lpstr>PowerPoint Presentation</vt:lpstr>
      <vt:lpstr>FRESHERS DAY</vt:lpstr>
      <vt:lpstr>PowerPoint Presentation</vt:lpstr>
      <vt:lpstr>DHAANOSTHAV</vt:lpstr>
      <vt:lpstr>PowerPoint Presentation</vt:lpstr>
      <vt:lpstr>CARROM COMPETITION</vt:lpstr>
      <vt:lpstr>PowerPoint Presentation</vt:lpstr>
      <vt:lpstr>DENTAL CAMP AT CAMPUS</vt:lpstr>
      <vt:lpstr>PowerPoint Presentation</vt:lpstr>
      <vt:lpstr>PowerPoint Presentation</vt:lpstr>
      <vt:lpstr>FACE PAINTING COMPETITION</vt:lpstr>
      <vt:lpstr>PowerPoint Presentation</vt:lpstr>
      <vt:lpstr>CHESS COMPETITION</vt:lpstr>
      <vt:lpstr>FIRE SAFETY MOCK DRILL</vt:lpstr>
      <vt:lpstr>PowerPoint Presentation</vt:lpstr>
      <vt:lpstr>PowerPoint Presentation</vt:lpstr>
      <vt:lpstr>PowerPoint Presentation</vt:lpstr>
      <vt:lpstr>GUEST LECTURE ON GROUND HANDLING AND BAGGAGE HANDLING</vt:lpstr>
      <vt:lpstr>PowerPoint Presentation</vt:lpstr>
      <vt:lpstr>GO GREEN CAMPUS- PLANT MAINTENANCE </vt:lpstr>
      <vt:lpstr>PLACEMENT AS CABIN CREW IN INDIGO AIRLINES</vt:lpstr>
      <vt:lpstr>GUEST LECTURE ON AVIATION SAFETY</vt:lpstr>
      <vt:lpstr>PowerPoint Presentation</vt:lpstr>
      <vt:lpstr>INTERNATIONAL YOUTH DAY – WINNERS OF ROLE PALY</vt:lpstr>
      <vt:lpstr>PowerPoint Presentation</vt:lpstr>
      <vt:lpstr>INTERNATIONAL YOUTH DAY – WINNERS OF COLLAGE</vt:lpstr>
      <vt:lpstr>PowerPoint Presentation</vt:lpstr>
      <vt:lpstr>MEHANDI COMPETITION</vt:lpstr>
      <vt:lpstr>PowerPoint Presentation</vt:lpstr>
      <vt:lpstr>GUESLT LECTURE ON COCKPIT OPERATION OF AIRCRAFT</vt:lpstr>
      <vt:lpstr>PowerPoint Presentation</vt:lpstr>
      <vt:lpstr>VISIT TO MYSORE AIRPORT BY AVIATION STUDENTS</vt:lpstr>
      <vt:lpstr>PowerPoint Presentation</vt:lpstr>
      <vt:lpstr>PowerPoint Presentation</vt:lpstr>
      <vt:lpstr>PowerPoint Presentation</vt:lpstr>
      <vt:lpstr>PowerPoint Presentation</vt:lpstr>
      <vt:lpstr>WINNERS OF NRITYANJALI DANCE COMPETITION</vt:lpstr>
      <vt:lpstr>PowerPoint Presentation</vt:lpstr>
      <vt:lpstr>PowerPoint Presentation</vt:lpstr>
      <vt:lpstr>PowerPoint Presentation</vt:lpstr>
      <vt:lpstr>PowerPoint Presentation</vt:lpstr>
      <vt:lpstr>VISIT TO PILIKULA BY FINAL YEAR AVIATION STUDENTS</vt:lpstr>
      <vt:lpstr>PowerPoint Presentation</vt:lpstr>
      <vt:lpstr>RED FM TALENT HUNT AT CAMPUS</vt:lpstr>
      <vt:lpstr>PowerPoint Presentation</vt:lpstr>
      <vt:lpstr>SLOGAN WRITING COMPETITION WINNERS AT AIRPORT-</vt:lpstr>
      <vt:lpstr>PowerPoint Presentation</vt:lpstr>
      <vt:lpstr>PowerPoint Presentation</vt:lpstr>
      <vt:lpstr>WINNERS OF FACE PAINTING COMPETITION AT AGNEYA 2K19</vt:lpstr>
      <vt:lpstr>PowerPoint Presentation</vt:lpstr>
      <vt:lpstr>PowerPoint Presentation</vt:lpstr>
      <vt:lpstr>SRINIVAS UNIVERSITY ACQUARIUM MAINTENANCE WORK AT MANGALORE INTERNATIONAL AIRORT</vt:lpstr>
      <vt:lpstr>VISIT TO PILIKULA BY FIRST YEAR AVIATION STUDENTS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BBA in  AVIATION MANAGEMENT College of Management &amp; Commerce SRINIVAS UNIVERSITY Mangalore – INDIA Visit blog: srinivasuniversitybbaaviation.blogspot.com</dc:title>
  <dc:creator>Pavithra Shetty</dc:creator>
  <cp:lastModifiedBy>RAKSHA</cp:lastModifiedBy>
  <cp:revision>24</cp:revision>
  <dcterms:created xsi:type="dcterms:W3CDTF">2020-01-10T05:01:35Z</dcterms:created>
  <dcterms:modified xsi:type="dcterms:W3CDTF">2020-05-26T06:15:15Z</dcterms:modified>
</cp:coreProperties>
</file>